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BFC44B5-94EB-1618-906C-7115BD8BAC01}" name="Lydia Poteri" initials="LP" userId="Lydia Poteri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EB8"/>
    <a:srgbClr val="002F5C"/>
    <a:srgbClr val="3B9FFF"/>
    <a:srgbClr val="D0CE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DA6C69-9247-495F-9C2D-E074EE50C5AA}" v="5" dt="2025-12-22T23:57:07.1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660"/>
  </p:normalViewPr>
  <p:slideViewPr>
    <p:cSldViewPr snapToGrid="0">
      <p:cViewPr>
        <p:scale>
          <a:sx n="82" d="100"/>
          <a:sy n="82" d="100"/>
        </p:scale>
        <p:origin x="308" y="-2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ydia Poteri" userId="18f666fb-cb0e-48b0-afaf-1d9263fb33f1" providerId="ADAL" clId="{6FA80CE8-0CE6-4C87-80DA-43B0F936B520}"/>
    <pc:docChg chg="undo custSel modSld">
      <pc:chgData name="Lydia Poteri" userId="18f666fb-cb0e-48b0-afaf-1d9263fb33f1" providerId="ADAL" clId="{6FA80CE8-0CE6-4C87-80DA-43B0F936B520}" dt="2025-12-23T00:05:56.483" v="307" actId="207"/>
      <pc:docMkLst>
        <pc:docMk/>
      </pc:docMkLst>
      <pc:sldChg chg="addSp delSp modSp mod">
        <pc:chgData name="Lydia Poteri" userId="18f666fb-cb0e-48b0-afaf-1d9263fb33f1" providerId="ADAL" clId="{6FA80CE8-0CE6-4C87-80DA-43B0F936B520}" dt="2025-12-23T00:05:56.483" v="307" actId="207"/>
        <pc:sldMkLst>
          <pc:docMk/>
          <pc:sldMk cId="3693911755" sldId="256"/>
        </pc:sldMkLst>
        <pc:spChg chg="add mod">
          <ac:chgData name="Lydia Poteri" userId="18f666fb-cb0e-48b0-afaf-1d9263fb33f1" providerId="ADAL" clId="{6FA80CE8-0CE6-4C87-80DA-43B0F936B520}" dt="2025-12-23T00:04:44.873" v="295" actId="554"/>
          <ac:spMkLst>
            <pc:docMk/>
            <pc:sldMk cId="3693911755" sldId="256"/>
            <ac:spMk id="2" creationId="{A70462FD-13FB-B776-41E0-1BC9AADBDD1E}"/>
          </ac:spMkLst>
        </pc:spChg>
        <pc:spChg chg="add mod">
          <ac:chgData name="Lydia Poteri" userId="18f666fb-cb0e-48b0-afaf-1d9263fb33f1" providerId="ADAL" clId="{6FA80CE8-0CE6-4C87-80DA-43B0F936B520}" dt="2025-12-23T00:04:44.873" v="295" actId="554"/>
          <ac:spMkLst>
            <pc:docMk/>
            <pc:sldMk cId="3693911755" sldId="256"/>
            <ac:spMk id="3" creationId="{E2D2EAF3-94EA-49AD-4F95-D9CEB24F531E}"/>
          </ac:spMkLst>
        </pc:spChg>
        <pc:spChg chg="add mod">
          <ac:chgData name="Lydia Poteri" userId="18f666fb-cb0e-48b0-afaf-1d9263fb33f1" providerId="ADAL" clId="{6FA80CE8-0CE6-4C87-80DA-43B0F936B520}" dt="2025-12-22T23:57:06.021" v="290"/>
          <ac:spMkLst>
            <pc:docMk/>
            <pc:sldMk cId="3693911755" sldId="256"/>
            <ac:spMk id="4" creationId="{658CD3DB-1550-CFEF-29B5-56B1E53F3E83}"/>
          </ac:spMkLst>
        </pc:spChg>
        <pc:spChg chg="mod">
          <ac:chgData name="Lydia Poteri" userId="18f666fb-cb0e-48b0-afaf-1d9263fb33f1" providerId="ADAL" clId="{6FA80CE8-0CE6-4C87-80DA-43B0F936B520}" dt="2025-12-23T00:03:06.082" v="292" actId="113"/>
          <ac:spMkLst>
            <pc:docMk/>
            <pc:sldMk cId="3693911755" sldId="256"/>
            <ac:spMk id="6" creationId="{1288AD1B-9B56-3FE2-31A4-6528EC412B3F}"/>
          </ac:spMkLst>
        </pc:spChg>
        <pc:spChg chg="mod">
          <ac:chgData name="Lydia Poteri" userId="18f666fb-cb0e-48b0-afaf-1d9263fb33f1" providerId="ADAL" clId="{6FA80CE8-0CE6-4C87-80DA-43B0F936B520}" dt="2025-12-17T11:45:43.417" v="10" actId="2711"/>
          <ac:spMkLst>
            <pc:docMk/>
            <pc:sldMk cId="3693911755" sldId="256"/>
            <ac:spMk id="7" creationId="{6C473354-0D94-E38E-185D-29956CC95901}"/>
          </ac:spMkLst>
        </pc:spChg>
        <pc:spChg chg="add mod">
          <ac:chgData name="Lydia Poteri" userId="18f666fb-cb0e-48b0-afaf-1d9263fb33f1" providerId="ADAL" clId="{6FA80CE8-0CE6-4C87-80DA-43B0F936B520}" dt="2025-12-23T00:04:44.873" v="295" actId="554"/>
          <ac:spMkLst>
            <pc:docMk/>
            <pc:sldMk cId="3693911755" sldId="256"/>
            <ac:spMk id="8" creationId="{C6B88267-5EE1-762F-1CE6-BB15EC9F7CB9}"/>
          </ac:spMkLst>
        </pc:spChg>
        <pc:spChg chg="mod">
          <ac:chgData name="Lydia Poteri" userId="18f666fb-cb0e-48b0-afaf-1d9263fb33f1" providerId="ADAL" clId="{6FA80CE8-0CE6-4C87-80DA-43B0F936B520}" dt="2025-12-23T00:04:44.873" v="295" actId="554"/>
          <ac:spMkLst>
            <pc:docMk/>
            <pc:sldMk cId="3693911755" sldId="256"/>
            <ac:spMk id="12" creationId="{84393FAC-F9BE-E3A9-2C6D-5910F7E000BE}"/>
          </ac:spMkLst>
        </pc:spChg>
        <pc:spChg chg="mod">
          <ac:chgData name="Lydia Poteri" userId="18f666fb-cb0e-48b0-afaf-1d9263fb33f1" providerId="ADAL" clId="{6FA80CE8-0CE6-4C87-80DA-43B0F936B520}" dt="2025-12-23T00:04:57.678" v="299" actId="113"/>
          <ac:spMkLst>
            <pc:docMk/>
            <pc:sldMk cId="3693911755" sldId="256"/>
            <ac:spMk id="17" creationId="{C90D17CB-FC9E-4991-34D3-64645854BBAB}"/>
          </ac:spMkLst>
        </pc:spChg>
        <pc:spChg chg="mod">
          <ac:chgData name="Lydia Poteri" userId="18f666fb-cb0e-48b0-afaf-1d9263fb33f1" providerId="ADAL" clId="{6FA80CE8-0CE6-4C87-80DA-43B0F936B520}" dt="2025-12-23T00:04:57.678" v="299" actId="113"/>
          <ac:spMkLst>
            <pc:docMk/>
            <pc:sldMk cId="3693911755" sldId="256"/>
            <ac:spMk id="19" creationId="{0637BEDE-E62D-4BCE-05D0-9F17046D0834}"/>
          </ac:spMkLst>
        </pc:spChg>
        <pc:spChg chg="mod">
          <ac:chgData name="Lydia Poteri" userId="18f666fb-cb0e-48b0-afaf-1d9263fb33f1" providerId="ADAL" clId="{6FA80CE8-0CE6-4C87-80DA-43B0F936B520}" dt="2025-12-23T00:04:57.678" v="299" actId="113"/>
          <ac:spMkLst>
            <pc:docMk/>
            <pc:sldMk cId="3693911755" sldId="256"/>
            <ac:spMk id="20" creationId="{02B4A424-A271-976B-71E2-58FACFD492AD}"/>
          </ac:spMkLst>
        </pc:spChg>
        <pc:spChg chg="mod">
          <ac:chgData name="Lydia Poteri" userId="18f666fb-cb0e-48b0-afaf-1d9263fb33f1" providerId="ADAL" clId="{6FA80CE8-0CE6-4C87-80DA-43B0F936B520}" dt="2025-12-23T00:04:57.678" v="299" actId="113"/>
          <ac:spMkLst>
            <pc:docMk/>
            <pc:sldMk cId="3693911755" sldId="256"/>
            <ac:spMk id="21" creationId="{814FD4B9-6074-7948-BB96-2E35AF391953}"/>
          </ac:spMkLst>
        </pc:spChg>
        <pc:spChg chg="mod">
          <ac:chgData name="Lydia Poteri" userId="18f666fb-cb0e-48b0-afaf-1d9263fb33f1" providerId="ADAL" clId="{6FA80CE8-0CE6-4C87-80DA-43B0F936B520}" dt="2025-12-23T00:04:57.678" v="299" actId="113"/>
          <ac:spMkLst>
            <pc:docMk/>
            <pc:sldMk cId="3693911755" sldId="256"/>
            <ac:spMk id="22" creationId="{EC531FA9-E604-BC83-1D5A-97A7D210D499}"/>
          </ac:spMkLst>
        </pc:spChg>
        <pc:spChg chg="mod">
          <ac:chgData name="Lydia Poteri" userId="18f666fb-cb0e-48b0-afaf-1d9263fb33f1" providerId="ADAL" clId="{6FA80CE8-0CE6-4C87-80DA-43B0F936B520}" dt="2025-12-23T00:04:57.678" v="299" actId="113"/>
          <ac:spMkLst>
            <pc:docMk/>
            <pc:sldMk cId="3693911755" sldId="256"/>
            <ac:spMk id="23" creationId="{C1691F6A-DF7E-721D-7062-533E4490EB65}"/>
          </ac:spMkLst>
        </pc:spChg>
        <pc:spChg chg="mod">
          <ac:chgData name="Lydia Poteri" userId="18f666fb-cb0e-48b0-afaf-1d9263fb33f1" providerId="ADAL" clId="{6FA80CE8-0CE6-4C87-80DA-43B0F936B520}" dt="2025-12-17T11:56:18.694" v="257" actId="552"/>
          <ac:spMkLst>
            <pc:docMk/>
            <pc:sldMk cId="3693911755" sldId="256"/>
            <ac:spMk id="24" creationId="{1DD39226-5D3C-C4C0-2A88-CE52330AAA87}"/>
          </ac:spMkLst>
        </pc:spChg>
        <pc:spChg chg="mod">
          <ac:chgData name="Lydia Poteri" userId="18f666fb-cb0e-48b0-afaf-1d9263fb33f1" providerId="ADAL" clId="{6FA80CE8-0CE6-4C87-80DA-43B0F936B520}" dt="2025-12-17T11:51:59.995" v="57" actId="2711"/>
          <ac:spMkLst>
            <pc:docMk/>
            <pc:sldMk cId="3693911755" sldId="256"/>
            <ac:spMk id="25" creationId="{E85FA555-58B8-547B-2311-99EB482948EE}"/>
          </ac:spMkLst>
        </pc:spChg>
        <pc:spChg chg="mod">
          <ac:chgData name="Lydia Poteri" userId="18f666fb-cb0e-48b0-afaf-1d9263fb33f1" providerId="ADAL" clId="{6FA80CE8-0CE6-4C87-80DA-43B0F936B520}" dt="2025-12-23T00:04:57.678" v="299" actId="113"/>
          <ac:spMkLst>
            <pc:docMk/>
            <pc:sldMk cId="3693911755" sldId="256"/>
            <ac:spMk id="26" creationId="{C77D6B7A-8314-E6D3-0F42-372842F8053A}"/>
          </ac:spMkLst>
        </pc:spChg>
        <pc:spChg chg="mod">
          <ac:chgData name="Lydia Poteri" userId="18f666fb-cb0e-48b0-afaf-1d9263fb33f1" providerId="ADAL" clId="{6FA80CE8-0CE6-4C87-80DA-43B0F936B520}" dt="2025-12-23T00:04:57.678" v="299" actId="113"/>
          <ac:spMkLst>
            <pc:docMk/>
            <pc:sldMk cId="3693911755" sldId="256"/>
            <ac:spMk id="27" creationId="{649AFB81-F02B-21FC-DBCF-0C40A58638D3}"/>
          </ac:spMkLst>
        </pc:spChg>
        <pc:spChg chg="mod">
          <ac:chgData name="Lydia Poteri" userId="18f666fb-cb0e-48b0-afaf-1d9263fb33f1" providerId="ADAL" clId="{6FA80CE8-0CE6-4C87-80DA-43B0F936B520}" dt="2025-12-23T00:04:57.678" v="299" actId="113"/>
          <ac:spMkLst>
            <pc:docMk/>
            <pc:sldMk cId="3693911755" sldId="256"/>
            <ac:spMk id="28" creationId="{6F23C0BC-6684-FADA-FFA9-B69284D5FB58}"/>
          </ac:spMkLst>
        </pc:spChg>
        <pc:spChg chg="mod">
          <ac:chgData name="Lydia Poteri" userId="18f666fb-cb0e-48b0-afaf-1d9263fb33f1" providerId="ADAL" clId="{6FA80CE8-0CE6-4C87-80DA-43B0F936B520}" dt="2025-12-23T00:05:56.483" v="307" actId="207"/>
          <ac:spMkLst>
            <pc:docMk/>
            <pc:sldMk cId="3693911755" sldId="256"/>
            <ac:spMk id="29" creationId="{5234072B-2F3C-1E07-74BB-8E079BAACCBE}"/>
          </ac:spMkLst>
        </pc:spChg>
        <pc:spChg chg="mod">
          <ac:chgData name="Lydia Poteri" userId="18f666fb-cb0e-48b0-afaf-1d9263fb33f1" providerId="ADAL" clId="{6FA80CE8-0CE6-4C87-80DA-43B0F936B520}" dt="2025-12-17T11:51:45.062" v="56" actId="207"/>
          <ac:spMkLst>
            <pc:docMk/>
            <pc:sldMk cId="3693911755" sldId="256"/>
            <ac:spMk id="30" creationId="{A33652A3-CE1D-C822-F485-E3B85B44ACFE}"/>
          </ac:spMkLst>
        </pc:spChg>
        <pc:spChg chg="mod">
          <ac:chgData name="Lydia Poteri" userId="18f666fb-cb0e-48b0-afaf-1d9263fb33f1" providerId="ADAL" clId="{6FA80CE8-0CE6-4C87-80DA-43B0F936B520}" dt="2025-12-17T11:51:59.995" v="57" actId="2711"/>
          <ac:spMkLst>
            <pc:docMk/>
            <pc:sldMk cId="3693911755" sldId="256"/>
            <ac:spMk id="31" creationId="{0885A1AD-B2CD-B6BC-6585-1864175B8EA1}"/>
          </ac:spMkLst>
        </pc:spChg>
        <pc:spChg chg="mod">
          <ac:chgData name="Lydia Poteri" userId="18f666fb-cb0e-48b0-afaf-1d9263fb33f1" providerId="ADAL" clId="{6FA80CE8-0CE6-4C87-80DA-43B0F936B520}" dt="2025-12-23T00:04:57.678" v="299" actId="113"/>
          <ac:spMkLst>
            <pc:docMk/>
            <pc:sldMk cId="3693911755" sldId="256"/>
            <ac:spMk id="32" creationId="{8CDF2C7D-DC03-9627-04EE-EA79A558FECF}"/>
          </ac:spMkLst>
        </pc:spChg>
        <pc:spChg chg="mod ord">
          <ac:chgData name="Lydia Poteri" userId="18f666fb-cb0e-48b0-afaf-1d9263fb33f1" providerId="ADAL" clId="{6FA80CE8-0CE6-4C87-80DA-43B0F936B520}" dt="2025-12-23T00:05:28.614" v="306" actId="1076"/>
          <ac:spMkLst>
            <pc:docMk/>
            <pc:sldMk cId="3693911755" sldId="256"/>
            <ac:spMk id="95" creationId="{697D0059-735A-7D78-E9CA-0FCE41C070DF}"/>
          </ac:spMkLst>
        </pc:spChg>
        <pc:picChg chg="add mod">
          <ac:chgData name="Lydia Poteri" userId="18f666fb-cb0e-48b0-afaf-1d9263fb33f1" providerId="ADAL" clId="{6FA80CE8-0CE6-4C87-80DA-43B0F936B520}" dt="2025-12-17T11:58:32.488" v="269" actId="1076"/>
          <ac:picMkLst>
            <pc:docMk/>
            <pc:sldMk cId="3693911755" sldId="256"/>
            <ac:picMk id="10" creationId="{99ECC58F-496E-C7F5-08C9-D86841FFB6C5}"/>
          </ac:picMkLst>
        </pc:picChg>
        <pc:cxnChg chg="mod">
          <ac:chgData name="Lydia Poteri" userId="18f666fb-cb0e-48b0-afaf-1d9263fb33f1" providerId="ADAL" clId="{6FA80CE8-0CE6-4C87-80DA-43B0F936B520}" dt="2025-12-17T11:56:42.724" v="263" actId="552"/>
          <ac:cxnSpMkLst>
            <pc:docMk/>
            <pc:sldMk cId="3693911755" sldId="256"/>
            <ac:cxnSpMk id="36" creationId="{B6D641E1-DCBD-0CE4-F894-5B246A50560E}"/>
          </ac:cxnSpMkLst>
        </pc:cxnChg>
        <pc:cxnChg chg="mod">
          <ac:chgData name="Lydia Poteri" userId="18f666fb-cb0e-48b0-afaf-1d9263fb33f1" providerId="ADAL" clId="{6FA80CE8-0CE6-4C87-80DA-43B0F936B520}" dt="2025-12-17T11:50:39.828" v="40" actId="208"/>
          <ac:cxnSpMkLst>
            <pc:docMk/>
            <pc:sldMk cId="3693911755" sldId="256"/>
            <ac:cxnSpMk id="39" creationId="{F3AB0758-7E73-9485-7D9D-8F2FCC21176A}"/>
          </ac:cxnSpMkLst>
        </pc:cxnChg>
        <pc:cxnChg chg="mod">
          <ac:chgData name="Lydia Poteri" userId="18f666fb-cb0e-48b0-afaf-1d9263fb33f1" providerId="ADAL" clId="{6FA80CE8-0CE6-4C87-80DA-43B0F936B520}" dt="2025-12-17T11:50:44.156" v="41" actId="208"/>
          <ac:cxnSpMkLst>
            <pc:docMk/>
            <pc:sldMk cId="3693911755" sldId="256"/>
            <ac:cxnSpMk id="40" creationId="{CD55DE8B-427B-0B43-5588-95D8CEC8D0C4}"/>
          </ac:cxnSpMkLst>
        </pc:cxnChg>
        <pc:cxnChg chg="mod">
          <ac:chgData name="Lydia Poteri" userId="18f666fb-cb0e-48b0-afaf-1d9263fb33f1" providerId="ADAL" clId="{6FA80CE8-0CE6-4C87-80DA-43B0F936B520}" dt="2025-12-17T11:50:47.545" v="42" actId="208"/>
          <ac:cxnSpMkLst>
            <pc:docMk/>
            <pc:sldMk cId="3693911755" sldId="256"/>
            <ac:cxnSpMk id="41" creationId="{FFAB0FF6-5669-690C-42A8-C7522A0DBA16}"/>
          </ac:cxnSpMkLst>
        </pc:cxnChg>
        <pc:cxnChg chg="mod">
          <ac:chgData name="Lydia Poteri" userId="18f666fb-cb0e-48b0-afaf-1d9263fb33f1" providerId="ADAL" clId="{6FA80CE8-0CE6-4C87-80DA-43B0F936B520}" dt="2025-12-17T11:50:59.548" v="46" actId="208"/>
          <ac:cxnSpMkLst>
            <pc:docMk/>
            <pc:sldMk cId="3693911755" sldId="256"/>
            <ac:cxnSpMk id="42" creationId="{D7F2AC6E-EFAC-42C0-3405-06FF00B19C66}"/>
          </ac:cxnSpMkLst>
        </pc:cxnChg>
        <pc:cxnChg chg="mod">
          <ac:chgData name="Lydia Poteri" userId="18f666fb-cb0e-48b0-afaf-1d9263fb33f1" providerId="ADAL" clId="{6FA80CE8-0CE6-4C87-80DA-43B0F936B520}" dt="2025-12-17T11:51:03.162" v="47" actId="208"/>
          <ac:cxnSpMkLst>
            <pc:docMk/>
            <pc:sldMk cId="3693911755" sldId="256"/>
            <ac:cxnSpMk id="43" creationId="{62C3AA70-5D39-80A4-1325-18F6DF5ABDF7}"/>
          </ac:cxnSpMkLst>
        </pc:cxnChg>
        <pc:cxnChg chg="mod">
          <ac:chgData name="Lydia Poteri" userId="18f666fb-cb0e-48b0-afaf-1d9263fb33f1" providerId="ADAL" clId="{6FA80CE8-0CE6-4C87-80DA-43B0F936B520}" dt="2025-12-17T11:51:07.148" v="48" actId="208"/>
          <ac:cxnSpMkLst>
            <pc:docMk/>
            <pc:sldMk cId="3693911755" sldId="256"/>
            <ac:cxnSpMk id="44" creationId="{29660779-1FC7-04FB-2C1A-10DF8763127D}"/>
          </ac:cxnSpMkLst>
        </pc:cxnChg>
        <pc:cxnChg chg="mod">
          <ac:chgData name="Lydia Poteri" userId="18f666fb-cb0e-48b0-afaf-1d9263fb33f1" providerId="ADAL" clId="{6FA80CE8-0CE6-4C87-80DA-43B0F936B520}" dt="2025-12-17T11:51:10.217" v="49" actId="208"/>
          <ac:cxnSpMkLst>
            <pc:docMk/>
            <pc:sldMk cId="3693911755" sldId="256"/>
            <ac:cxnSpMk id="45" creationId="{5E1BD1C3-7E25-926A-3A8F-960694C5045E}"/>
          </ac:cxnSpMkLst>
        </pc:cxnChg>
        <pc:cxnChg chg="mod">
          <ac:chgData name="Lydia Poteri" userId="18f666fb-cb0e-48b0-afaf-1d9263fb33f1" providerId="ADAL" clId="{6FA80CE8-0CE6-4C87-80DA-43B0F936B520}" dt="2025-12-17T11:51:12.965" v="50" actId="208"/>
          <ac:cxnSpMkLst>
            <pc:docMk/>
            <pc:sldMk cId="3693911755" sldId="256"/>
            <ac:cxnSpMk id="46" creationId="{313FEA50-B1BB-8A26-A46C-60CEDA076996}"/>
          </ac:cxnSpMkLst>
        </pc:cxnChg>
        <pc:cxnChg chg="mod">
          <ac:chgData name="Lydia Poteri" userId="18f666fb-cb0e-48b0-afaf-1d9263fb33f1" providerId="ADAL" clId="{6FA80CE8-0CE6-4C87-80DA-43B0F936B520}" dt="2025-12-17T11:50:39.828" v="40" actId="208"/>
          <ac:cxnSpMkLst>
            <pc:docMk/>
            <pc:sldMk cId="3693911755" sldId="256"/>
            <ac:cxnSpMk id="47" creationId="{00484F1D-E2A8-501C-E1F5-0C21C1895ED5}"/>
          </ac:cxnSpMkLst>
        </pc:cxnChg>
        <pc:cxnChg chg="mod">
          <ac:chgData name="Lydia Poteri" userId="18f666fb-cb0e-48b0-afaf-1d9263fb33f1" providerId="ADAL" clId="{6FA80CE8-0CE6-4C87-80DA-43B0F936B520}" dt="2025-12-17T11:50:56.507" v="45" actId="208"/>
          <ac:cxnSpMkLst>
            <pc:docMk/>
            <pc:sldMk cId="3693911755" sldId="256"/>
            <ac:cxnSpMk id="48" creationId="{07F1A6F4-CE91-C6F1-F015-F497E83125A2}"/>
          </ac:cxnSpMkLst>
        </pc:cxnChg>
        <pc:cxnChg chg="mod">
          <ac:chgData name="Lydia Poteri" userId="18f666fb-cb0e-48b0-afaf-1d9263fb33f1" providerId="ADAL" clId="{6FA80CE8-0CE6-4C87-80DA-43B0F936B520}" dt="2025-12-17T11:51:16.360" v="51" actId="208"/>
          <ac:cxnSpMkLst>
            <pc:docMk/>
            <pc:sldMk cId="3693911755" sldId="256"/>
            <ac:cxnSpMk id="49" creationId="{64063201-5EFB-CD09-2310-3E552D2BE507}"/>
          </ac:cxnSpMkLst>
        </pc:cxnChg>
        <pc:cxnChg chg="mod">
          <ac:chgData name="Lydia Poteri" userId="18f666fb-cb0e-48b0-afaf-1d9263fb33f1" providerId="ADAL" clId="{6FA80CE8-0CE6-4C87-80DA-43B0F936B520}" dt="2025-12-17T11:50:50.115" v="43" actId="208"/>
          <ac:cxnSpMkLst>
            <pc:docMk/>
            <pc:sldMk cId="3693911755" sldId="256"/>
            <ac:cxnSpMk id="50" creationId="{84B83BBD-C173-27F0-E657-6A4E455436BF}"/>
          </ac:cxnSpMkLst>
        </pc:cxnChg>
        <pc:cxnChg chg="mod">
          <ac:chgData name="Lydia Poteri" userId="18f666fb-cb0e-48b0-afaf-1d9263fb33f1" providerId="ADAL" clId="{6FA80CE8-0CE6-4C87-80DA-43B0F936B520}" dt="2025-12-17T11:50:52.917" v="44" actId="208"/>
          <ac:cxnSpMkLst>
            <pc:docMk/>
            <pc:sldMk cId="3693911755" sldId="256"/>
            <ac:cxnSpMk id="66" creationId="{327BA28E-8970-4A18-D4A4-388832791A3A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D3C8935-D923-C347-1E9D-6F8577202F3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AAA4CB-412A-9AAD-ABA9-27C054D81E2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0BC929-1D6F-4A6B-A41C-945E160D9620}" type="datetimeFigureOut">
              <a:rPr lang="en-AU" smtClean="0"/>
              <a:t>23/12/2025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2CBF94-EE9F-F4EE-055C-6F540FAE862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5C7F73-6ECF-3390-756F-B41F52446C0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BA8C0-7FF2-4D32-809E-E2C36C828DD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883794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71C2E8-0AD4-422C-972A-38A828E64A65}" type="datetimeFigureOut">
              <a:rPr lang="en-AU" smtClean="0"/>
              <a:t>23/12/2025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C200F0-E62E-4091-BC86-10C9DE8152B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7728680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82B03-2DDB-4FF0-ACB7-E94A9909D73F}" type="datetime1">
              <a:rPr lang="en-AU" smtClean="0"/>
              <a:t>23/12/2025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5753E-67CC-4BA2-9DFD-6C0A83F1844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6733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2FF4A-A0B3-4A7E-8F64-16E3F8AC15E3}" type="datetime1">
              <a:rPr lang="en-AU" smtClean="0"/>
              <a:t>23/12/2025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5753E-67CC-4BA2-9DFD-6C0A83F1844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89741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F95EA-C484-4654-B92A-13AED2FE2D93}" type="datetime1">
              <a:rPr lang="en-AU" smtClean="0"/>
              <a:t>23/12/2025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5753E-67CC-4BA2-9DFD-6C0A83F1844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5475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7B89F-0730-48A3-B6F4-BAD6C1276F38}" type="datetime1">
              <a:rPr lang="en-AU" smtClean="0"/>
              <a:t>23/12/2025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5753E-67CC-4BA2-9DFD-6C0A83F1844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25177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579EE-F730-4427-9BCB-D211A54D4BA4}" type="datetime1">
              <a:rPr lang="en-AU" smtClean="0"/>
              <a:t>23/12/2025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5753E-67CC-4BA2-9DFD-6C0A83F1844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19557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CC168-355A-40A7-82C2-4786C0F6729D}" type="datetime1">
              <a:rPr lang="en-AU" smtClean="0"/>
              <a:t>23/12/2025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5753E-67CC-4BA2-9DFD-6C0A83F1844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82489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60F31-4662-4EB2-B97A-E6546534457F}" type="datetime1">
              <a:rPr lang="en-AU" smtClean="0"/>
              <a:t>23/12/2025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5753E-67CC-4BA2-9DFD-6C0A83F1844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3523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3E5-06D6-412C-AC4E-26277C499317}" type="datetime1">
              <a:rPr lang="en-AU" smtClean="0"/>
              <a:t>23/12/2025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5753E-67CC-4BA2-9DFD-6C0A83F1844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91610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DDCE1-468E-4D23-A44A-183441B627B9}" type="datetime1">
              <a:rPr lang="en-AU" smtClean="0"/>
              <a:t>23/12/2025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5753E-67CC-4BA2-9DFD-6C0A83F1844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90484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F0E7-44CB-4E34-862C-5BE98514F0D5}" type="datetime1">
              <a:rPr lang="en-AU" smtClean="0"/>
              <a:t>23/12/2025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5753E-67CC-4BA2-9DFD-6C0A83F1844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3999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85F39-9386-466B-999B-0885C7B79195}" type="datetime1">
              <a:rPr lang="en-AU" smtClean="0"/>
              <a:t>23/12/2025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5753E-67CC-4BA2-9DFD-6C0A83F1844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11997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C28318-A667-4805-9A4A-3C40104B106C}" type="datetime1">
              <a:rPr lang="en-AU" smtClean="0"/>
              <a:t>23/12/2025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55753E-67CC-4BA2-9DFD-6C0A83F1844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52218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288AD1B-9B56-3FE2-31A4-6528EC412B3F}"/>
              </a:ext>
            </a:extLst>
          </p:cNvPr>
          <p:cNvSpPr txBox="1"/>
          <p:nvPr/>
        </p:nvSpPr>
        <p:spPr>
          <a:xfrm>
            <a:off x="136477" y="495363"/>
            <a:ext cx="2322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b="1" dirty="0">
                <a:solidFill>
                  <a:srgbClr val="005EB8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&lt;&lt;</a:t>
            </a:r>
            <a:r>
              <a:rPr lang="en-AU" b="1" dirty="0">
                <a:solidFill>
                  <a:srgbClr val="005EB8"/>
                </a:solidFill>
                <a:highlight>
                  <a:srgbClr val="FFFF00"/>
                </a:highlight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Project Name</a:t>
            </a:r>
            <a:r>
              <a:rPr lang="en-AU" b="1" dirty="0">
                <a:solidFill>
                  <a:srgbClr val="005EB8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&gt;&gt;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473354-0D94-E38E-185D-29956CC95901}"/>
              </a:ext>
            </a:extLst>
          </p:cNvPr>
          <p:cNvSpPr txBox="1"/>
          <p:nvPr/>
        </p:nvSpPr>
        <p:spPr>
          <a:xfrm>
            <a:off x="140030" y="864695"/>
            <a:ext cx="20729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>
                <a:solidFill>
                  <a:srgbClr val="005EB8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Investment Logic Map</a:t>
            </a:r>
          </a:p>
        </p:txBody>
      </p:sp>
      <p:sp>
        <p:nvSpPr>
          <p:cNvPr id="12" name="object 2">
            <a:extLst>
              <a:ext uri="{FF2B5EF4-FFF2-40B4-BE49-F238E27FC236}">
                <a16:creationId xmlns:a16="http://schemas.microsoft.com/office/drawing/2014/main" id="{84393FAC-F9BE-E3A9-2C6D-5910F7E000BE}"/>
              </a:ext>
            </a:extLst>
          </p:cNvPr>
          <p:cNvSpPr txBox="1"/>
          <p:nvPr/>
        </p:nvSpPr>
        <p:spPr>
          <a:xfrm>
            <a:off x="300861" y="1403490"/>
            <a:ext cx="1363980" cy="432000"/>
          </a:xfrm>
          <a:prstGeom prst="rect">
            <a:avLst/>
          </a:prstGeom>
          <a:solidFill>
            <a:srgbClr val="002F5C"/>
          </a:solidFill>
        </p:spPr>
        <p:txBody>
          <a:bodyPr vert="horz" wrap="square" lIns="0" tIns="70485" rIns="0" bIns="0" rtlCol="0">
            <a:spAutoFit/>
          </a:bodyPr>
          <a:lstStyle/>
          <a:p>
            <a:pPr marL="1905" algn="ctr">
              <a:lnSpc>
                <a:spcPts val="1040"/>
              </a:lnSpc>
              <a:spcBef>
                <a:spcPts val="555"/>
              </a:spcBef>
            </a:pPr>
            <a:r>
              <a:rPr lang="en-AU" sz="1000" b="1" spc="-10" dirty="0">
                <a:solidFill>
                  <a:srgbClr val="FFFFFF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Problem</a:t>
            </a:r>
            <a:r>
              <a:rPr sz="1000" b="1" spc="-10" dirty="0">
                <a:solidFill>
                  <a:srgbClr val="FFFFFF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/</a:t>
            </a:r>
            <a:endParaRPr sz="10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3175" algn="ctr">
              <a:lnSpc>
                <a:spcPts val="1040"/>
              </a:lnSpc>
            </a:pPr>
            <a:r>
              <a:rPr lang="en-AU" sz="1000" b="1" spc="-10" dirty="0">
                <a:solidFill>
                  <a:srgbClr val="FFFFFF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Opportunity</a:t>
            </a:r>
            <a:endParaRPr lang="en-AU" sz="10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90D17CB-FC9E-4991-34D3-64645854BBAB}"/>
              </a:ext>
            </a:extLst>
          </p:cNvPr>
          <p:cNvSpPr/>
          <p:nvPr/>
        </p:nvSpPr>
        <p:spPr>
          <a:xfrm>
            <a:off x="300861" y="1971675"/>
            <a:ext cx="1363980" cy="2438400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AU" sz="1000" b="1" dirty="0">
              <a:solidFill>
                <a:schemeClr val="tx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637BEDE-E62D-4BCE-05D0-9F17046D0834}"/>
              </a:ext>
            </a:extLst>
          </p:cNvPr>
          <p:cNvSpPr/>
          <p:nvPr/>
        </p:nvSpPr>
        <p:spPr>
          <a:xfrm>
            <a:off x="1961021" y="1971675"/>
            <a:ext cx="1363980" cy="1552575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AU" sz="1000" b="1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2B4A424-A271-976B-71E2-58FACFD492AD}"/>
              </a:ext>
            </a:extLst>
          </p:cNvPr>
          <p:cNvSpPr/>
          <p:nvPr/>
        </p:nvSpPr>
        <p:spPr>
          <a:xfrm>
            <a:off x="1961021" y="3633788"/>
            <a:ext cx="1363980" cy="776288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AU" sz="1000" b="1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14FD4B9-6074-7948-BB96-2E35AF391953}"/>
              </a:ext>
            </a:extLst>
          </p:cNvPr>
          <p:cNvSpPr/>
          <p:nvPr/>
        </p:nvSpPr>
        <p:spPr>
          <a:xfrm>
            <a:off x="3621181" y="1966350"/>
            <a:ext cx="1363980" cy="681600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AU" sz="1000" b="1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C531FA9-E604-BC83-1D5A-97A7D210D499}"/>
              </a:ext>
            </a:extLst>
          </p:cNvPr>
          <p:cNvSpPr/>
          <p:nvPr/>
        </p:nvSpPr>
        <p:spPr>
          <a:xfrm>
            <a:off x="3621181" y="2747962"/>
            <a:ext cx="1363980" cy="776288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AU" sz="1000" b="1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1691F6A-DF7E-721D-7062-533E4490EB65}"/>
              </a:ext>
            </a:extLst>
          </p:cNvPr>
          <p:cNvSpPr/>
          <p:nvPr/>
        </p:nvSpPr>
        <p:spPr>
          <a:xfrm>
            <a:off x="3621181" y="3633788"/>
            <a:ext cx="1363980" cy="728944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AU" sz="1000" b="1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DD39226-5D3C-C4C0-2A88-CE52330AAA87}"/>
              </a:ext>
            </a:extLst>
          </p:cNvPr>
          <p:cNvSpPr/>
          <p:nvPr/>
        </p:nvSpPr>
        <p:spPr>
          <a:xfrm>
            <a:off x="5226479" y="1966350"/>
            <a:ext cx="1363980" cy="412115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AU" sz="1000" b="1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85FA555-58B8-547B-2311-99EB482948EE}"/>
              </a:ext>
            </a:extLst>
          </p:cNvPr>
          <p:cNvSpPr/>
          <p:nvPr/>
        </p:nvSpPr>
        <p:spPr>
          <a:xfrm>
            <a:off x="5226479" y="2506734"/>
            <a:ext cx="1363980" cy="412115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AU" sz="1000" b="1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77D6B7A-8314-E6D3-0F42-372842F8053A}"/>
              </a:ext>
            </a:extLst>
          </p:cNvPr>
          <p:cNvSpPr/>
          <p:nvPr/>
        </p:nvSpPr>
        <p:spPr>
          <a:xfrm>
            <a:off x="5225844" y="3047118"/>
            <a:ext cx="1363980" cy="412115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AU" sz="1000" b="1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49AFB81-F02B-21FC-DBCF-0C40A58638D3}"/>
              </a:ext>
            </a:extLst>
          </p:cNvPr>
          <p:cNvSpPr/>
          <p:nvPr/>
        </p:nvSpPr>
        <p:spPr>
          <a:xfrm>
            <a:off x="5225844" y="3586146"/>
            <a:ext cx="1363980" cy="328630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AU" sz="1000" b="1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6F23C0BC-6684-FADA-FFA9-B69284D5FB58}"/>
              </a:ext>
            </a:extLst>
          </p:cNvPr>
          <p:cNvSpPr/>
          <p:nvPr/>
        </p:nvSpPr>
        <p:spPr>
          <a:xfrm>
            <a:off x="5225844" y="4034102"/>
            <a:ext cx="1363980" cy="328630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AU" sz="1000" b="1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234072B-2F3C-1E07-74BB-8E079BAACCBE}"/>
              </a:ext>
            </a:extLst>
          </p:cNvPr>
          <p:cNvSpPr/>
          <p:nvPr/>
        </p:nvSpPr>
        <p:spPr>
          <a:xfrm>
            <a:off x="300861" y="4555949"/>
            <a:ext cx="1363980" cy="939977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AU" sz="1000" b="1" dirty="0">
              <a:solidFill>
                <a:srgbClr val="005EB8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33652A3-CE1D-C822-F485-E3B85B44ACFE}"/>
              </a:ext>
            </a:extLst>
          </p:cNvPr>
          <p:cNvSpPr/>
          <p:nvPr/>
        </p:nvSpPr>
        <p:spPr>
          <a:xfrm>
            <a:off x="1961021" y="4555949"/>
            <a:ext cx="1363980" cy="939977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AU" sz="1000" b="1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885A1AD-B2CD-B6BC-6585-1864175B8EA1}"/>
              </a:ext>
            </a:extLst>
          </p:cNvPr>
          <p:cNvSpPr/>
          <p:nvPr/>
        </p:nvSpPr>
        <p:spPr>
          <a:xfrm>
            <a:off x="3621181" y="4555949"/>
            <a:ext cx="1363980" cy="939977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AU" sz="1000" b="1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CDF2C7D-DC03-9627-04EE-EA79A558FECF}"/>
              </a:ext>
            </a:extLst>
          </p:cNvPr>
          <p:cNvSpPr/>
          <p:nvPr/>
        </p:nvSpPr>
        <p:spPr>
          <a:xfrm>
            <a:off x="5225844" y="4555948"/>
            <a:ext cx="1363980" cy="939977"/>
          </a:xfrm>
          <a:prstGeom prst="rect">
            <a:avLst/>
          </a:prstGeom>
          <a:solidFill>
            <a:srgbClr val="005EB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AU" sz="1000" b="1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B6D641E1-DCBD-0CE4-F894-5B246A50560E}"/>
              </a:ext>
            </a:extLst>
          </p:cNvPr>
          <p:cNvCxnSpPr>
            <a:cxnSpLocks/>
            <a:endCxn id="19" idx="1"/>
          </p:cNvCxnSpPr>
          <p:nvPr/>
        </p:nvCxnSpPr>
        <p:spPr>
          <a:xfrm>
            <a:off x="1664841" y="2747962"/>
            <a:ext cx="296180" cy="1"/>
          </a:xfrm>
          <a:prstGeom prst="straightConnector1">
            <a:avLst/>
          </a:prstGeom>
          <a:ln w="9525">
            <a:solidFill>
              <a:srgbClr val="005EB8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F3AB0758-7E73-9485-7D9D-8F2FCC21176A}"/>
              </a:ext>
            </a:extLst>
          </p:cNvPr>
          <p:cNvCxnSpPr>
            <a:cxnSpLocks/>
          </p:cNvCxnSpPr>
          <p:nvPr/>
        </p:nvCxnSpPr>
        <p:spPr>
          <a:xfrm>
            <a:off x="1664841" y="4034103"/>
            <a:ext cx="284567" cy="0"/>
          </a:xfrm>
          <a:prstGeom prst="straightConnector1">
            <a:avLst/>
          </a:prstGeom>
          <a:ln w="9525">
            <a:solidFill>
              <a:srgbClr val="005EB8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CD55DE8B-427B-0B43-5588-95D8CEC8D0C4}"/>
              </a:ext>
            </a:extLst>
          </p:cNvPr>
          <p:cNvCxnSpPr>
            <a:cxnSpLocks/>
          </p:cNvCxnSpPr>
          <p:nvPr/>
        </p:nvCxnSpPr>
        <p:spPr>
          <a:xfrm>
            <a:off x="3332473" y="2305385"/>
            <a:ext cx="296180" cy="1"/>
          </a:xfrm>
          <a:prstGeom prst="straightConnector1">
            <a:avLst/>
          </a:prstGeom>
          <a:ln w="9525">
            <a:solidFill>
              <a:srgbClr val="005EB8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FFAB0FF6-5669-690C-42A8-C7522A0DBA16}"/>
              </a:ext>
            </a:extLst>
          </p:cNvPr>
          <p:cNvCxnSpPr>
            <a:cxnSpLocks/>
          </p:cNvCxnSpPr>
          <p:nvPr/>
        </p:nvCxnSpPr>
        <p:spPr>
          <a:xfrm>
            <a:off x="3334907" y="3136105"/>
            <a:ext cx="296180" cy="1"/>
          </a:xfrm>
          <a:prstGeom prst="straightConnector1">
            <a:avLst/>
          </a:prstGeom>
          <a:ln w="9525">
            <a:solidFill>
              <a:srgbClr val="005EB8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D7F2AC6E-EFAC-42C0-3405-06FF00B19C66}"/>
              </a:ext>
            </a:extLst>
          </p:cNvPr>
          <p:cNvCxnSpPr>
            <a:cxnSpLocks/>
          </p:cNvCxnSpPr>
          <p:nvPr/>
        </p:nvCxnSpPr>
        <p:spPr>
          <a:xfrm>
            <a:off x="4985161" y="2170067"/>
            <a:ext cx="262485" cy="0"/>
          </a:xfrm>
          <a:prstGeom prst="straightConnector1">
            <a:avLst/>
          </a:prstGeom>
          <a:ln w="9525">
            <a:solidFill>
              <a:srgbClr val="005EB8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62C3AA70-5D39-80A4-1325-18F6DF5ABDF7}"/>
              </a:ext>
            </a:extLst>
          </p:cNvPr>
          <p:cNvCxnSpPr>
            <a:cxnSpLocks/>
          </p:cNvCxnSpPr>
          <p:nvPr/>
        </p:nvCxnSpPr>
        <p:spPr>
          <a:xfrm>
            <a:off x="4985161" y="2563996"/>
            <a:ext cx="240683" cy="0"/>
          </a:xfrm>
          <a:prstGeom prst="straightConnector1">
            <a:avLst/>
          </a:prstGeom>
          <a:ln w="9525">
            <a:solidFill>
              <a:srgbClr val="005EB8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29660779-1FC7-04FB-2C1A-10DF8763127D}"/>
              </a:ext>
            </a:extLst>
          </p:cNvPr>
          <p:cNvCxnSpPr>
            <a:cxnSpLocks/>
          </p:cNvCxnSpPr>
          <p:nvPr/>
        </p:nvCxnSpPr>
        <p:spPr>
          <a:xfrm>
            <a:off x="4985161" y="3214468"/>
            <a:ext cx="240683" cy="0"/>
          </a:xfrm>
          <a:prstGeom prst="straightConnector1">
            <a:avLst/>
          </a:prstGeom>
          <a:ln w="9525">
            <a:solidFill>
              <a:srgbClr val="005EB8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5E1BD1C3-7E25-926A-3A8F-960694C5045E}"/>
              </a:ext>
            </a:extLst>
          </p:cNvPr>
          <p:cNvCxnSpPr>
            <a:cxnSpLocks/>
          </p:cNvCxnSpPr>
          <p:nvPr/>
        </p:nvCxnSpPr>
        <p:spPr>
          <a:xfrm>
            <a:off x="4985161" y="3754661"/>
            <a:ext cx="248155" cy="0"/>
          </a:xfrm>
          <a:prstGeom prst="straightConnector1">
            <a:avLst/>
          </a:prstGeom>
          <a:ln w="9525">
            <a:solidFill>
              <a:srgbClr val="005EB8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313FEA50-B1BB-8A26-A46C-60CEDA076996}"/>
              </a:ext>
            </a:extLst>
          </p:cNvPr>
          <p:cNvCxnSpPr>
            <a:cxnSpLocks/>
          </p:cNvCxnSpPr>
          <p:nvPr/>
        </p:nvCxnSpPr>
        <p:spPr>
          <a:xfrm>
            <a:off x="4985161" y="4210203"/>
            <a:ext cx="248155" cy="0"/>
          </a:xfrm>
          <a:prstGeom prst="straightConnector1">
            <a:avLst/>
          </a:prstGeom>
          <a:ln w="9525">
            <a:solidFill>
              <a:srgbClr val="005EB8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00484F1D-E2A8-501C-E1F5-0C21C1895ED5}"/>
              </a:ext>
            </a:extLst>
          </p:cNvPr>
          <p:cNvCxnSpPr>
            <a:cxnSpLocks/>
          </p:cNvCxnSpPr>
          <p:nvPr/>
        </p:nvCxnSpPr>
        <p:spPr>
          <a:xfrm>
            <a:off x="1664841" y="5025935"/>
            <a:ext cx="296180" cy="1"/>
          </a:xfrm>
          <a:prstGeom prst="straightConnector1">
            <a:avLst/>
          </a:prstGeom>
          <a:ln w="9525">
            <a:solidFill>
              <a:srgbClr val="005EB8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07F1A6F4-CE91-C6F1-F015-F497E83125A2}"/>
              </a:ext>
            </a:extLst>
          </p:cNvPr>
          <p:cNvCxnSpPr>
            <a:cxnSpLocks/>
          </p:cNvCxnSpPr>
          <p:nvPr/>
        </p:nvCxnSpPr>
        <p:spPr>
          <a:xfrm>
            <a:off x="3325001" y="5001798"/>
            <a:ext cx="296180" cy="1"/>
          </a:xfrm>
          <a:prstGeom prst="straightConnector1">
            <a:avLst/>
          </a:prstGeom>
          <a:ln w="9525">
            <a:solidFill>
              <a:srgbClr val="005EB8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64063201-5EFB-CD09-2310-3E552D2BE507}"/>
              </a:ext>
            </a:extLst>
          </p:cNvPr>
          <p:cNvCxnSpPr>
            <a:cxnSpLocks/>
          </p:cNvCxnSpPr>
          <p:nvPr/>
        </p:nvCxnSpPr>
        <p:spPr>
          <a:xfrm>
            <a:off x="4985161" y="5025935"/>
            <a:ext cx="252731" cy="0"/>
          </a:xfrm>
          <a:prstGeom prst="straightConnector1">
            <a:avLst/>
          </a:prstGeom>
          <a:ln w="9525">
            <a:solidFill>
              <a:srgbClr val="005EB8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84B83BBD-C173-27F0-E657-6A4E455436BF}"/>
              </a:ext>
            </a:extLst>
          </p:cNvPr>
          <p:cNvCxnSpPr>
            <a:cxnSpLocks/>
          </p:cNvCxnSpPr>
          <p:nvPr/>
        </p:nvCxnSpPr>
        <p:spPr>
          <a:xfrm>
            <a:off x="3325001" y="4034101"/>
            <a:ext cx="296180" cy="1"/>
          </a:xfrm>
          <a:prstGeom prst="straightConnector1">
            <a:avLst/>
          </a:prstGeom>
          <a:ln w="9525">
            <a:solidFill>
              <a:srgbClr val="005EB8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Connector: Elbow 65">
            <a:extLst>
              <a:ext uri="{FF2B5EF4-FFF2-40B4-BE49-F238E27FC236}">
                <a16:creationId xmlns:a16="http://schemas.microsoft.com/office/drawing/2014/main" id="{327BA28E-8970-4A18-D4A4-388832791A3A}"/>
              </a:ext>
            </a:extLst>
          </p:cNvPr>
          <p:cNvCxnSpPr>
            <a:cxnSpLocks/>
          </p:cNvCxnSpPr>
          <p:nvPr/>
        </p:nvCxnSpPr>
        <p:spPr>
          <a:xfrm flipV="1">
            <a:off x="3332473" y="4333917"/>
            <a:ext cx="296180" cy="276172"/>
          </a:xfrm>
          <a:prstGeom prst="bentConnector3">
            <a:avLst>
              <a:gd name="adj1" fmla="val 50000"/>
            </a:avLst>
          </a:prstGeom>
          <a:ln w="9525">
            <a:solidFill>
              <a:srgbClr val="005EB8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object 2">
            <a:extLst>
              <a:ext uri="{FF2B5EF4-FFF2-40B4-BE49-F238E27FC236}">
                <a16:creationId xmlns:a16="http://schemas.microsoft.com/office/drawing/2014/main" id="{A70462FD-13FB-B776-41E0-1BC9AADBDD1E}"/>
              </a:ext>
            </a:extLst>
          </p:cNvPr>
          <p:cNvSpPr txBox="1"/>
          <p:nvPr/>
        </p:nvSpPr>
        <p:spPr>
          <a:xfrm>
            <a:off x="1949552" y="1403490"/>
            <a:ext cx="1363980" cy="432000"/>
          </a:xfrm>
          <a:prstGeom prst="rect">
            <a:avLst/>
          </a:prstGeom>
          <a:solidFill>
            <a:srgbClr val="002F5C"/>
          </a:solidFill>
        </p:spPr>
        <p:txBody>
          <a:bodyPr vert="horz" wrap="square" lIns="0" tIns="70485" rIns="0" bIns="0" rtlCol="0" anchor="ctr">
            <a:spAutoFit/>
          </a:bodyPr>
          <a:lstStyle/>
          <a:p>
            <a:pPr marL="1905" algn="ctr">
              <a:lnSpc>
                <a:spcPts val="1040"/>
              </a:lnSpc>
              <a:spcBef>
                <a:spcPts val="555"/>
              </a:spcBef>
            </a:pPr>
            <a:r>
              <a:rPr lang="en-AU" sz="1000" b="1" spc="-10" dirty="0">
                <a:solidFill>
                  <a:srgbClr val="FFFFFF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Targeted benefits</a:t>
            </a:r>
          </a:p>
          <a:p>
            <a:pPr marL="1905" algn="ctr">
              <a:lnSpc>
                <a:spcPts val="1040"/>
              </a:lnSpc>
              <a:spcBef>
                <a:spcPts val="555"/>
              </a:spcBef>
            </a:pPr>
            <a:endParaRPr lang="en-AU" sz="1000" b="1" spc="-10" dirty="0">
              <a:solidFill>
                <a:srgbClr val="FFFFFF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E2D2EAF3-94EA-49AD-4F95-D9CEB24F531E}"/>
              </a:ext>
            </a:extLst>
          </p:cNvPr>
          <p:cNvSpPr txBox="1"/>
          <p:nvPr/>
        </p:nvSpPr>
        <p:spPr>
          <a:xfrm>
            <a:off x="3614868" y="1403490"/>
            <a:ext cx="1363980" cy="432000"/>
          </a:xfrm>
          <a:prstGeom prst="rect">
            <a:avLst/>
          </a:prstGeom>
          <a:solidFill>
            <a:srgbClr val="002F5C"/>
          </a:solidFill>
        </p:spPr>
        <p:txBody>
          <a:bodyPr vert="horz" wrap="square" lIns="0" tIns="70485" rIns="0" bIns="0" rtlCol="0" anchor="ctr">
            <a:spAutoFit/>
          </a:bodyPr>
          <a:lstStyle/>
          <a:p>
            <a:pPr marL="1905" algn="ctr">
              <a:lnSpc>
                <a:spcPts val="1040"/>
              </a:lnSpc>
              <a:spcBef>
                <a:spcPts val="555"/>
              </a:spcBef>
            </a:pPr>
            <a:r>
              <a:rPr lang="en-AU" sz="1000" b="1" spc="-10" dirty="0">
                <a:solidFill>
                  <a:srgbClr val="FFFFFF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Strategic response</a:t>
            </a:r>
          </a:p>
          <a:p>
            <a:pPr marL="1905" algn="ctr">
              <a:lnSpc>
                <a:spcPts val="1040"/>
              </a:lnSpc>
              <a:spcBef>
                <a:spcPts val="555"/>
              </a:spcBef>
            </a:pPr>
            <a:endParaRPr lang="en-AU" sz="1000" b="1" spc="-10" dirty="0">
              <a:solidFill>
                <a:srgbClr val="FFFFFF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id="{C6B88267-5EE1-762F-1CE6-BB15EC9F7CB9}"/>
              </a:ext>
            </a:extLst>
          </p:cNvPr>
          <p:cNvSpPr txBox="1"/>
          <p:nvPr/>
        </p:nvSpPr>
        <p:spPr>
          <a:xfrm>
            <a:off x="5221995" y="1403490"/>
            <a:ext cx="1363980" cy="432000"/>
          </a:xfrm>
          <a:prstGeom prst="rect">
            <a:avLst/>
          </a:prstGeom>
          <a:solidFill>
            <a:srgbClr val="002F5C"/>
          </a:solidFill>
        </p:spPr>
        <p:txBody>
          <a:bodyPr vert="horz" wrap="square" lIns="0" tIns="70485" rIns="0" bIns="0" rtlCol="0" anchor="ctr">
            <a:spAutoFit/>
          </a:bodyPr>
          <a:lstStyle/>
          <a:p>
            <a:pPr marL="1905" algn="ctr">
              <a:lnSpc>
                <a:spcPts val="1040"/>
              </a:lnSpc>
              <a:spcBef>
                <a:spcPts val="555"/>
              </a:spcBef>
            </a:pPr>
            <a:r>
              <a:rPr lang="en-AU" sz="1000" b="1" spc="-10" dirty="0">
                <a:solidFill>
                  <a:srgbClr val="FFFFFF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Business response</a:t>
            </a:r>
          </a:p>
          <a:p>
            <a:pPr marL="1905" algn="ctr">
              <a:lnSpc>
                <a:spcPts val="1040"/>
              </a:lnSpc>
              <a:spcBef>
                <a:spcPts val="555"/>
              </a:spcBef>
            </a:pPr>
            <a:endParaRPr lang="en-AU" sz="1000" b="1" spc="-10" dirty="0">
              <a:solidFill>
                <a:srgbClr val="FFFFFF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9ECC58F-496E-C7F5-08C9-D86841FFB6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286977"/>
            <a:ext cx="6858000" cy="619023"/>
          </a:xfrm>
          <a:prstGeom prst="rect">
            <a:avLst/>
          </a:prstGeom>
        </p:spPr>
      </p:pic>
      <p:sp>
        <p:nvSpPr>
          <p:cNvPr id="95" name="TextBox 94">
            <a:extLst>
              <a:ext uri="{FF2B5EF4-FFF2-40B4-BE49-F238E27FC236}">
                <a16:creationId xmlns:a16="http://schemas.microsoft.com/office/drawing/2014/main" id="{697D0059-735A-7D78-E9CA-0FCE41C070DF}"/>
              </a:ext>
            </a:extLst>
          </p:cNvPr>
          <p:cNvSpPr txBox="1"/>
          <p:nvPr/>
        </p:nvSpPr>
        <p:spPr>
          <a:xfrm>
            <a:off x="193728" y="8449828"/>
            <a:ext cx="59668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800" dirty="0">
                <a:solidFill>
                  <a:srgbClr val="005EB8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This work is licensed by the Department of State Development and Infrastructure under a CC BY 4.0 AU licence, </a:t>
            </a:r>
          </a:p>
          <a:p>
            <a:r>
              <a:rPr lang="en-AU" sz="800" dirty="0">
                <a:solidFill>
                  <a:srgbClr val="005EB8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and references content by the State of Victoria (Department of Treasury and Finance) under CC BY 4.0 AU. </a:t>
            </a:r>
          </a:p>
          <a:p>
            <a:r>
              <a:rPr lang="en-AU" sz="800" dirty="0">
                <a:solidFill>
                  <a:srgbClr val="005EB8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To view a copy of this licence, visit creativecommons.org.au</a:t>
            </a:r>
          </a:p>
          <a:p>
            <a:r>
              <a:rPr lang="en-AU" sz="800" dirty="0">
                <a:solidFill>
                  <a:srgbClr val="005EB8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The licence does not apply to any government branding, including the government coat of arms or government logos.</a:t>
            </a:r>
          </a:p>
          <a:p>
            <a:r>
              <a:rPr lang="en-AU" sz="800" dirty="0">
                <a:solidFill>
                  <a:srgbClr val="005EB8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You are free to copy, communicate and adapt this publication as long as you attribute it as follows:</a:t>
            </a:r>
          </a:p>
          <a:p>
            <a:r>
              <a:rPr lang="en-AU" sz="800" dirty="0">
                <a:solidFill>
                  <a:srgbClr val="005EB8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© State of Queensland, the Department of State Development, Infrastructure and Planning, February 2025</a:t>
            </a:r>
          </a:p>
        </p:txBody>
      </p:sp>
    </p:spTree>
    <p:extLst>
      <p:ext uri="{BB962C8B-B14F-4D97-AF65-F5344CB8AC3E}">
        <p14:creationId xmlns:p14="http://schemas.microsoft.com/office/powerpoint/2010/main" val="3693911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0bc9e18d-4312-45e6-b82d-a02b142c0076">This work is licensed under Creative Commons Attribution 4.0 International</comments>
    <lcf76f155ced4ddcb4097134ff3c332f xmlns="0bc9e18d-4312-45e6-b82d-a02b142c0076">
      <Terms xmlns="http://schemas.microsoft.com/office/infopath/2007/PartnerControls"/>
    </lcf76f155ced4ddcb4097134ff3c332f>
    <TaxCatchAll xmlns="658a648c-f9ea-4a2f-975b-7ce25bdb4b8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B45F5546C4134CA14404AADD0E4E4F" ma:contentTypeVersion="13" ma:contentTypeDescription="Create a new document." ma:contentTypeScope="" ma:versionID="f76fe415d34d4bda91b481519906708a">
  <xsd:schema xmlns:xsd="http://www.w3.org/2001/XMLSchema" xmlns:xs="http://www.w3.org/2001/XMLSchema" xmlns:p="http://schemas.microsoft.com/office/2006/metadata/properties" xmlns:ns2="0bc9e18d-4312-45e6-b82d-a02b142c0076" xmlns:ns3="658a648c-f9ea-4a2f-975b-7ce25bdb4b8c" targetNamespace="http://schemas.microsoft.com/office/2006/metadata/properties" ma:root="true" ma:fieldsID="9e2690a87511e4e59b429124f30dcf67" ns2:_="" ns3:_="">
    <xsd:import namespace="0bc9e18d-4312-45e6-b82d-a02b142c0076"/>
    <xsd:import namespace="658a648c-f9ea-4a2f-975b-7ce25bdb4b8c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comm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c9e18d-4312-45e6-b82d-a02b142c0076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549a72fe-2177-4dbf-90de-d7b6b85371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comments" ma:index="20" nillable="true" ma:displayName="comments" ma:format="Dropdown" ma:internalName="comment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8a648c-f9ea-4a2f-975b-7ce25bdb4b8c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4619206b-516d-42d8-abf3-050dfb1fe887}" ma:internalName="TaxCatchAll" ma:showField="CatchAllData" ma:web="658a648c-f9ea-4a2f-975b-7ce25bdb4b8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A9023D7-DBFD-42F5-ABDD-C8332104D788}">
  <ds:schemaRefs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658a648c-f9ea-4a2f-975b-7ce25bdb4b8c"/>
    <ds:schemaRef ds:uri="0bc9e18d-4312-45e6-b82d-a02b142c0076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F204318B-F7CE-4D36-B979-C691586CD6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2E1BB62-FD15-4AA6-8FE1-A4EB00E02F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c9e18d-4312-45e6-b82d-a02b142c0076"/>
    <ds:schemaRef ds:uri="658a648c-f9ea-4a2f-975b-7ce25bdb4b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128</Words>
  <Application>Microsoft Office PowerPoint</Application>
  <PresentationFormat>A4 Paper (210x297 mm)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Noto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Trace Ferris</dc:creator>
  <cp:keywords>CC BY 4.0</cp:keywords>
  <dc:description>This work is licensed under Creative Commons Attribution 4.0 International</dc:description>
  <cp:lastModifiedBy>Lydia Poteri</cp:lastModifiedBy>
  <cp:revision>2</cp:revision>
  <dcterms:created xsi:type="dcterms:W3CDTF">2025-02-21T03:31:23Z</dcterms:created>
  <dcterms:modified xsi:type="dcterms:W3CDTF">2025-12-23T00:06:07Z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0x01010053B45F5546C4134CA14404AADD0E4E4F</vt:lpwstr>
  </property>
  <property fmtid="{D5CDD505-2E9C-101B-9397-08002B2CF9AE}" pid="3" name="MediaServiceImageTags">
    <vt:lpwstr/>
  </property>
</Properties>
</file>